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УЧИТЕЛЬ ИСТОРИИ И ОБЩЕСТВОЗНАНИЯ  </a:t>
            </a:r>
          </a:p>
          <a:p>
            <a:r>
              <a:rPr lang="ru-RU" dirty="0" smtClean="0"/>
              <a:t>Демидова Е.А.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1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64" y="208598"/>
            <a:ext cx="112089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Что и для кого выгодно производить?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Кого можно назвать рациональным производителем?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Где границы экономической свободы?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stor.nn2.ru/forum/data/forum/images/2017-12/193926478-photoo_fefu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6" y="3840361"/>
            <a:ext cx="3872739" cy="25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26" y="305596"/>
            <a:ext cx="11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Разделитесь на три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по рядам.  Каждая группа попытается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на эти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группа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производить?»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группа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производить?»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группа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«Для кого производить?»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stor.nn2.ru/forum/data/forum/images/2017-12/193926478-photoo_fefu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8" y="4754762"/>
            <a:ext cx="2836106" cy="18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6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5995"/>
              </p:ext>
            </p:extLst>
          </p:nvPr>
        </p:nvGraphicFramePr>
        <p:xfrm>
          <a:off x="218940" y="1160995"/>
          <a:ext cx="11500836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8970"/>
                <a:gridCol w="3915177"/>
                <a:gridCol w="3116689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Путь решения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производить?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производить?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кого производить?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4131" y="211341"/>
            <a:ext cx="110586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вопросы экономики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0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1290423"/>
            <a:ext cx="1124325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B03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Экономическая система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совокупность организационных способов согласования экономической деятельности людей для решения вопросов: что, как и для кого производить?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mpendium.su/social/8klass_2/8klass_2.files/image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682" y="502277"/>
            <a:ext cx="6941712" cy="50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0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7" y="194414"/>
            <a:ext cx="10732394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Разделитесь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экономических систем и заполните сравнительную таблицу.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группа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традиционная экономика.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группа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командная экономика.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группа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рыночная экономика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26811"/>
              </p:ext>
            </p:extLst>
          </p:nvPr>
        </p:nvGraphicFramePr>
        <p:xfrm>
          <a:off x="113762" y="2644463"/>
          <a:ext cx="11500836" cy="396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8970"/>
                <a:gridCol w="3915177"/>
                <a:gridCol w="3116689"/>
              </a:tblGrid>
              <a:tr h="5864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экономики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2411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 экономика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6498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Командная 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6498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 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62" y="220171"/>
            <a:ext cx="114621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Нужда в чем-либо необходимом для поддержания жизнедеятельности и развития личности и общества в целом: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цель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средство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производство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2.infourok.ru/uploads/ex/03f3/00053412-3b8c0b4f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59" y="4027730"/>
            <a:ext cx="3066200" cy="22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0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90" y="263537"/>
            <a:ext cx="118142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Одна из главных экономических проблем, определяющая во многом жизнь общества: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ограниченность свободных благ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ограниченность ресурсов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лень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альтернативная стоимость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ds02.infourok.ru/uploads/ex/03f3/00053412-3b8c0b4f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8" y="3997785"/>
            <a:ext cx="3066200" cy="22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5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6808"/>
            <a:ext cx="1219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Из двух суждений: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все жизненные блага человек производит сам;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жизненные блага бывают предметами потребления: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верно только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               </a:t>
            </a: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верно только б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верны оба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суждения       4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оба суждения неверны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5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4261"/>
            <a:ext cx="1175841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Проблему ограниченности ресурсов можно решить: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если люди будут экономить ресурсы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если все добровольно ограничат свои потребности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лишь в будущем, когда уровень развития науки и техники позволит существенно увеличить производство товаров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нет верного ответа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58809"/>
            <a:ext cx="93114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Свободные блага: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морская вода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воздух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компьютер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песок в пустыне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одежда                                            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проезд в автобусе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2.infourok.ru/uploads/ex/03f3/00053412-3b8c0b4f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8" y="3997785"/>
            <a:ext cx="3066200" cy="22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5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484881"/>
            <a:ext cx="115008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  развить проблемную ситуацию</a:t>
            </a:r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-  предприниматель, которому нужно вложить деньги в производство товаров или услуг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вам предстоит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решить?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/>
          </a:p>
        </p:txBody>
      </p:sp>
      <p:pic>
        <p:nvPicPr>
          <p:cNvPr id="6148" name="Picture 4" descr="https://lawyers-age.ru/wp-content/uploads/8/9/c/89cecec8046a1562467a1fe2f6a5e83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2" t="29207" r="3955" b="17648"/>
          <a:stretch/>
        </p:blipFill>
        <p:spPr bwMode="auto">
          <a:xfrm>
            <a:off x="8834908" y="3103809"/>
            <a:ext cx="3245476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1316/000ad4fd-f435973f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374" y="0"/>
            <a:ext cx="115952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Нужно ли регулировать производство?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Что производить?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Как производить?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Для кого производится продукт?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Экономическая система и ее функции.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Типы экономических систем.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lawyers-age.ru/wp-content/uploads/8/9/c/89cecec8046a1562467a1fe2f6a5e83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2" t="29207" r="3955" b="17648"/>
          <a:stretch/>
        </p:blipFill>
        <p:spPr bwMode="auto">
          <a:xfrm>
            <a:off x="9234152" y="3552166"/>
            <a:ext cx="2846232" cy="31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04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55</TotalTime>
  <Words>263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Главное мероприятие</vt:lpstr>
      <vt:lpstr>Экономика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ДОМ</dc:creator>
  <cp:lastModifiedBy>ДОМ</cp:lastModifiedBy>
  <cp:revision>6</cp:revision>
  <dcterms:created xsi:type="dcterms:W3CDTF">2022-04-23T20:56:13Z</dcterms:created>
  <dcterms:modified xsi:type="dcterms:W3CDTF">2022-04-23T21:51:14Z</dcterms:modified>
</cp:coreProperties>
</file>