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F8F800-0E5C-4821-8DF7-236D641CB05C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963105-356B-45F5-BC8D-F7BB89D9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9;&#1077;&#1084;&#1080;&#1085;&#1072;&#1088;%2021.04.2015\PAT&#1048;HARD-Fizkul_tminutka-na-istoriiD(muzofon.com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8640960" cy="189436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sz="4900" dirty="0" smtClean="0">
                <a:solidFill>
                  <a:srgbClr val="800000"/>
                </a:solidFill>
              </a:rPr>
              <a:t>Мастер-класс</a:t>
            </a:r>
            <a:br>
              <a:rPr lang="ru-RU" sz="4900" dirty="0" smtClean="0">
                <a:solidFill>
                  <a:srgbClr val="800000"/>
                </a:solidFill>
              </a:rPr>
            </a:br>
            <a:r>
              <a:rPr lang="ru-RU" sz="1800" dirty="0" smtClean="0">
                <a:solidFill>
                  <a:srgbClr val="800000"/>
                </a:solidFill>
              </a:rPr>
              <a:t> </a:t>
            </a:r>
            <a:r>
              <a:rPr lang="ru-RU" sz="3600" dirty="0" smtClean="0">
                <a:solidFill>
                  <a:srgbClr val="800000"/>
                </a:solidFill>
              </a:rPr>
              <a:t/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учителя истории и обществознания 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Демидова </a:t>
            </a:r>
            <a:r>
              <a:rPr lang="ru-RU" sz="3600" dirty="0" smtClean="0">
                <a:solidFill>
                  <a:srgbClr val="800000"/>
                </a:solidFill>
              </a:rPr>
              <a:t>Екатерины Александровны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/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по внеурочной работе «</a:t>
            </a:r>
            <a:r>
              <a:rPr lang="ru-RU" sz="3600" dirty="0" err="1" smtClean="0">
                <a:solidFill>
                  <a:srgbClr val="800000"/>
                </a:solidFill>
              </a:rPr>
              <a:t>Веневоведение</a:t>
            </a:r>
            <a:r>
              <a:rPr lang="ru-RU" sz="3600" dirty="0" smtClean="0">
                <a:solidFill>
                  <a:srgbClr val="800000"/>
                </a:solidFill>
              </a:rPr>
              <a:t>» 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900" dirty="0" smtClean="0">
                <a:solidFill>
                  <a:srgbClr val="800000"/>
                </a:solidFill>
              </a:rPr>
              <a:t/>
            </a:r>
            <a:br>
              <a:rPr lang="ru-RU" sz="9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на тему «Улицы Венева»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259" y="1556792"/>
            <a:ext cx="8712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Физкультминутка.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ATИHARD-Fizkul_tminutka-na-istorii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68760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Упражнение </a:t>
            </a:r>
          </a:p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«РУКА в РУКЕ»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A50021"/>
                </a:solidFill>
              </a:rPr>
              <a:t>Задание для первой группы:</a:t>
            </a:r>
            <a:endParaRPr lang="ru-RU" sz="4000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35280" cy="1036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</a:rPr>
              <a:t>Расскажите об улице Станционной и Железнодорожном вокзале.</a:t>
            </a:r>
            <a:endParaRPr lang="ru-RU" sz="3600" dirty="0">
              <a:solidFill>
                <a:srgbClr val="A5002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762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03641"/>
            <a:ext cx="4788024" cy="385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A50021"/>
                </a:solidFill>
              </a:rPr>
              <a:t>Улица </a:t>
            </a:r>
            <a:r>
              <a:rPr lang="ru-RU" sz="4800" dirty="0" err="1" smtClean="0">
                <a:solidFill>
                  <a:srgbClr val="A50021"/>
                </a:solidFill>
              </a:rPr>
              <a:t>Бундурина</a:t>
            </a:r>
            <a:endParaRPr lang="ru-RU" sz="4800" dirty="0">
              <a:solidFill>
                <a:srgbClr val="A5002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24000"/>
            <a:ext cx="3920455" cy="53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25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412776"/>
            <a:ext cx="6264696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Монумент </a:t>
            </a:r>
            <a:b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"Зенитно-артиллерийская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пушка". 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</a:rPr>
              <a:t>Задание для второй и третьей группы: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Предлагаю Второй группе подготовить рассказ о зданиях в начале улицы.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Третья группа готовит рассказ о зданиях в конце улицы.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68084"/>
            <a:ext cx="3158083" cy="178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3027132" cy="20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84784"/>
            <a:ext cx="86036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Творчество на уроке.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84784"/>
            <a:ext cx="85122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19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1484784"/>
            <a:ext cx="31966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4558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58112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Христофор Колумб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661248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Попов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638132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Чарлз</a:t>
            </a:r>
            <a:r>
              <a:rPr lang="ru-RU" dirty="0" smtClean="0"/>
              <a:t> Дарвин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32935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054052" cy="32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811016" cy="2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988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Внеурочные занятия </a:t>
            </a:r>
          </a:p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Веневоведение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A50021"/>
                </a:solidFill>
              </a:rPr>
              <a:t>Задачи курса: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A50021"/>
                </a:solidFill>
              </a:rPr>
              <a:t>пробуждать интерес к родной истории, судьбам людей родного края;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дать представление об историческом, </a:t>
            </a:r>
            <a:r>
              <a:rPr lang="ru-RU" dirty="0" err="1" smtClean="0">
                <a:solidFill>
                  <a:srgbClr val="A50021"/>
                </a:solidFill>
              </a:rPr>
              <a:t>этнонациональном</a:t>
            </a:r>
            <a:r>
              <a:rPr lang="ru-RU" dirty="0" smtClean="0">
                <a:solidFill>
                  <a:srgbClr val="A50021"/>
                </a:solidFill>
              </a:rPr>
              <a:t>, природном, хозяйственном, культурном  своеобразии родного края;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обеспечить понимание идеи межнационального согласия, толерантности как важнейших  традиций духовной жизни региона;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развитие чувства патриотизма и уважения к малой Родине;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расширить, углубить, конкретизировать знания по истории России, предусмотренные федеральным компонентом;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воспитать чувство привязанности к родному краю и готовность к активному участию в жизни региона;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воспитание культуры межнационального общения, убеждения в бессмысленности и опасности межнациональных конфликтов;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формировать у учащихся собственное оценочное отношение к фактам и событиям прошлого и настоящего;</a:t>
            </a:r>
          </a:p>
          <a:p>
            <a:pPr lvl="0"/>
            <a:r>
              <a:rPr lang="ru-RU" dirty="0" smtClean="0">
                <a:solidFill>
                  <a:srgbClr val="A50021"/>
                </a:solidFill>
              </a:rPr>
              <a:t>развивать творческие способности обучающихся на основе поисковой, исследовательской деятельности, изучения многообразных источников по истории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658" y="0"/>
            <a:ext cx="9226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2089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Тема урока:</a:t>
            </a:r>
          </a:p>
          <a:p>
            <a:pPr algn="ctr"/>
            <a:r>
              <a:rPr lang="ru-RU" sz="1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«Улицы Венева»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7"/>
            <a:ext cx="2451541" cy="35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A50021"/>
                </a:solidFill>
              </a:rPr>
              <a:t>Задачи</a:t>
            </a:r>
            <a:r>
              <a:rPr lang="en-US" sz="4800" b="1" dirty="0" smtClean="0">
                <a:solidFill>
                  <a:srgbClr val="A50021"/>
                </a:solidFill>
              </a:rPr>
              <a:t> </a:t>
            </a:r>
            <a:r>
              <a:rPr lang="en-US" sz="4800" b="1" dirty="0" err="1" smtClean="0">
                <a:solidFill>
                  <a:srgbClr val="A50021"/>
                </a:solidFill>
              </a:rPr>
              <a:t>урока</a:t>
            </a:r>
            <a:r>
              <a:rPr lang="en-US" sz="4800" b="1" dirty="0" smtClean="0">
                <a:solidFill>
                  <a:srgbClr val="A50021"/>
                </a:solidFill>
              </a:rPr>
              <a:t>: </a:t>
            </a:r>
            <a:endParaRPr lang="ru-RU" sz="4800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rgbClr val="A50021"/>
                </a:solidFill>
              </a:rPr>
              <a:t>Рассмотреть улицы города Венева.. </a:t>
            </a:r>
          </a:p>
          <a:p>
            <a:pPr lvl="0"/>
            <a:r>
              <a:rPr lang="ru-RU" sz="3200" dirty="0" smtClean="0">
                <a:solidFill>
                  <a:srgbClr val="A50021"/>
                </a:solidFill>
              </a:rPr>
              <a:t>Продолжить формирование умений логически мыслить, анализировать, работать в группе (команде), обобщать, делать выводы, работать с картой, компьютером. </a:t>
            </a:r>
          </a:p>
          <a:p>
            <a:pPr lvl="0"/>
            <a:r>
              <a:rPr lang="ru-RU" sz="3200" dirty="0" smtClean="0">
                <a:solidFill>
                  <a:srgbClr val="A50021"/>
                </a:solidFill>
              </a:rPr>
              <a:t>Активизировать познавательный интерес к исторической науке.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147</Words>
  <Application>Microsoft Office PowerPoint</Application>
  <PresentationFormat>Экран (4:3)</PresentationFormat>
  <Paragraphs>40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Schoolbook</vt:lpstr>
      <vt:lpstr>Monotype Corsiva</vt:lpstr>
      <vt:lpstr>Wingdings</vt:lpstr>
      <vt:lpstr>Wingdings 2</vt:lpstr>
      <vt:lpstr>Эркер</vt:lpstr>
      <vt:lpstr>Мастер-класс   учителя истории и обществознания  Демидова Екатерины Александровны  по внеурочной работе «Веневоведение»   на тему «Улицы Венева» </vt:lpstr>
      <vt:lpstr>Презентация PowerPoint</vt:lpstr>
      <vt:lpstr>Презентация PowerPoint</vt:lpstr>
      <vt:lpstr>Презентация PowerPoint</vt:lpstr>
      <vt:lpstr>Задачи курса:</vt:lpstr>
      <vt:lpstr>Презентация PowerPoint</vt:lpstr>
      <vt:lpstr>Презентация PowerPoint</vt:lpstr>
      <vt:lpstr>Презентация PowerPoint</vt:lpstr>
      <vt:lpstr>Задачи урока: </vt:lpstr>
      <vt:lpstr>Презентация PowerPoint</vt:lpstr>
      <vt:lpstr>Презентация PowerPoint</vt:lpstr>
      <vt:lpstr>Задание для первой группы:</vt:lpstr>
      <vt:lpstr>Улица Бундурина</vt:lpstr>
      <vt:lpstr>Презентация PowerPoint</vt:lpstr>
      <vt:lpstr>Задание для второй и третьей группы: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учителя истории и обществознания  Соха Екатерины Александровны  по внеурочной работе «Веневоведение»  на тему «Улицы Венева»</dc:title>
  <dc:creator>1</dc:creator>
  <cp:lastModifiedBy>ДОМ</cp:lastModifiedBy>
  <cp:revision>13</cp:revision>
  <dcterms:created xsi:type="dcterms:W3CDTF">2015-04-18T05:44:47Z</dcterms:created>
  <dcterms:modified xsi:type="dcterms:W3CDTF">2022-09-20T19:05:27Z</dcterms:modified>
</cp:coreProperties>
</file>